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3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1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3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1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0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347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91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C1C27-B222-40C2-B1CE-49179019B0E6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D2E30-9CC1-4AE5-8838-CEA3896C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7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06512"/>
              </p:ext>
            </p:extLst>
          </p:nvPr>
        </p:nvGraphicFramePr>
        <p:xfrm>
          <a:off x="76200" y="76200"/>
          <a:ext cx="8991600" cy="6705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Object</a:t>
                      </a:r>
                      <a:r>
                        <a:rPr lang="en-US" baseline="0" dirty="0" smtClean="0"/>
                        <a:t>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 </a:t>
                      </a:r>
                    </a:p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</a:t>
                      </a:r>
                      <a:r>
                        <a:rPr lang="en-US" baseline="0" dirty="0" smtClean="0"/>
                        <a:t>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 </a:t>
                      </a:r>
                    </a:p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 / 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r>
                        <a:rPr lang="en-US" baseline="0" dirty="0" smtClean="0"/>
                        <a:t> / 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 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Him, Her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 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7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you put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put them after the noun to replace the direct/indirect objective</a:t>
            </a:r>
          </a:p>
        </p:txBody>
      </p:sp>
    </p:spTree>
    <p:extLst>
      <p:ext uri="{BB962C8B-B14F-4D97-AF65-F5344CB8AC3E}">
        <p14:creationId xmlns:p14="http://schemas.microsoft.com/office/powerpoint/2010/main" val="411527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873811"/>
              </p:ext>
            </p:extLst>
          </p:nvPr>
        </p:nvGraphicFramePr>
        <p:xfrm>
          <a:off x="20782" y="27707"/>
          <a:ext cx="9047019" cy="6754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673"/>
                <a:gridCol w="3015673"/>
                <a:gridCol w="3015673"/>
              </a:tblGrid>
              <a:tr h="1688523">
                <a:tc>
                  <a:txBody>
                    <a:bodyPr/>
                    <a:lstStyle/>
                    <a:p>
                      <a:r>
                        <a:rPr lang="en-US" dirty="0" smtClean="0"/>
                        <a:t>Tense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</a:tr>
              <a:tr h="1688523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 la </a:t>
                      </a:r>
                      <a:r>
                        <a:rPr lang="en-US" dirty="0" err="1" smtClean="0"/>
                        <a:t>voit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He sees her.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lui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parle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talk to him/her.</a:t>
                      </a:r>
                      <a:endParaRPr lang="en-US" dirty="0"/>
                    </a:p>
                  </a:txBody>
                  <a:tcPr/>
                </a:tc>
              </a:tr>
              <a:tr h="1688523"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J’ai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chanté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sang to you.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est</a:t>
                      </a:r>
                      <a:r>
                        <a:rPr lang="en-US" dirty="0" smtClean="0"/>
                        <a:t> nous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dansé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r>
                        <a:rPr lang="en-US" baseline="0" dirty="0" smtClean="0"/>
                        <a:t>He danced to them.</a:t>
                      </a:r>
                      <a:endParaRPr lang="en-US" dirty="0"/>
                    </a:p>
                  </a:txBody>
                  <a:tcPr/>
                </a:tc>
              </a:tr>
              <a:tr h="168852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Imperfict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fr-FR" noProof="0" dirty="0" smtClean="0"/>
                        <a:t>parlions</a:t>
                      </a:r>
                      <a:r>
                        <a:rPr lang="en-US" baseline="0" dirty="0" smtClean="0"/>
                        <a:t> la.</a:t>
                      </a:r>
                    </a:p>
                    <a:p>
                      <a:r>
                        <a:rPr lang="en-US" baseline="0" dirty="0" smtClean="0"/>
                        <a:t>We talk to her.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smtClean="0"/>
                        <a:t>lui </a:t>
                      </a:r>
                      <a:r>
                        <a:rPr lang="en-US" dirty="0" err="1" smtClean="0"/>
                        <a:t>lisions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50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133</Words>
  <Application>Microsoft Office PowerPoint</Application>
  <PresentationFormat>On-screen Show (4:3)</PresentationFormat>
  <Paragraphs>53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Where you put them?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generic Plymouth teacher acct</dc:creator>
  <cp:lastModifiedBy>PNHS Student</cp:lastModifiedBy>
  <cp:revision>5</cp:revision>
  <dcterms:created xsi:type="dcterms:W3CDTF">2013-01-29T16:20:15Z</dcterms:created>
  <dcterms:modified xsi:type="dcterms:W3CDTF">2013-02-01T16:52:47Z</dcterms:modified>
</cp:coreProperties>
</file>